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4"/>
    <p:sldId id="257" r:id="rId35"/>
    <p:sldId id="258" r:id="rId36"/>
    <p:sldId id="259" r:id="rId37"/>
    <p:sldId id="260" r:id="rId38"/>
    <p:sldId id="261" r:id="rId39"/>
    <p:sldId id="262" r:id="rId4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" charset="1" panose="00000000000000000000"/>
      <p:regular r:id="rId10"/>
    </p:embeddedFont>
    <p:embeddedFont>
      <p:font typeface="Open Sans Bold" charset="1" panose="00000000000000000000"/>
      <p:regular r:id="rId11"/>
    </p:embeddedFont>
    <p:embeddedFont>
      <p:font typeface="Open Sans Italics" charset="1" panose="00000000000000000000"/>
      <p:regular r:id="rId12"/>
    </p:embeddedFont>
    <p:embeddedFont>
      <p:font typeface="Open Sans Bold Italics" charset="1" panose="00000000000000000000"/>
      <p:regular r:id="rId13"/>
    </p:embeddedFont>
    <p:embeddedFont>
      <p:font typeface="Open Sans Light" charset="1" panose="00000000000000000000"/>
      <p:regular r:id="rId14"/>
    </p:embeddedFont>
    <p:embeddedFont>
      <p:font typeface="Open Sans Light Italics" charset="1" panose="00000000000000000000"/>
      <p:regular r:id="rId15"/>
    </p:embeddedFont>
    <p:embeddedFont>
      <p:font typeface="Open Sans Medium" charset="1" panose="00000000000000000000"/>
      <p:regular r:id="rId16"/>
    </p:embeddedFont>
    <p:embeddedFont>
      <p:font typeface="Open Sans Medium Italics" charset="1" panose="00000000000000000000"/>
      <p:regular r:id="rId17"/>
    </p:embeddedFont>
    <p:embeddedFont>
      <p:font typeface="Open Sans Semi-Bold" charset="1" panose="00000000000000000000"/>
      <p:regular r:id="rId18"/>
    </p:embeddedFont>
    <p:embeddedFont>
      <p:font typeface="Open Sans Semi-Bold Italics" charset="1" panose="00000000000000000000"/>
      <p:regular r:id="rId19"/>
    </p:embeddedFont>
    <p:embeddedFont>
      <p:font typeface="Open Sans Ultra-Bold" charset="1" panose="00000000000000000000"/>
      <p:regular r:id="rId20"/>
    </p:embeddedFont>
    <p:embeddedFont>
      <p:font typeface="Open Sans Ultra-Bold Italics" charset="1" panose="00000000000000000000"/>
      <p:regular r:id="rId21"/>
    </p:embeddedFont>
    <p:embeddedFont>
      <p:font typeface="Inter" charset="1" panose="020B0502030000000004"/>
      <p:regular r:id="rId22"/>
    </p:embeddedFont>
    <p:embeddedFont>
      <p:font typeface="Inter Bold" charset="1" panose="020B0802030000000004"/>
      <p:regular r:id="rId23"/>
    </p:embeddedFont>
    <p:embeddedFont>
      <p:font typeface="Inter Italics" charset="1" panose="020B0502030000000004"/>
      <p:regular r:id="rId24"/>
    </p:embeddedFont>
    <p:embeddedFont>
      <p:font typeface="Inter Bold Italics" charset="1" panose="020B0802030000000004"/>
      <p:regular r:id="rId25"/>
    </p:embeddedFont>
    <p:embeddedFont>
      <p:font typeface="Inter Thin" charset="1" panose="020B0A02050000000004"/>
      <p:regular r:id="rId26"/>
    </p:embeddedFont>
    <p:embeddedFont>
      <p:font typeface="Inter Thin Italics" charset="1" panose="020B0A02050000000004"/>
      <p:regular r:id="rId27"/>
    </p:embeddedFont>
    <p:embeddedFont>
      <p:font typeface="Inter Extra-Light" charset="1" panose="02000503000000020004"/>
      <p:regular r:id="rId28"/>
    </p:embeddedFont>
    <p:embeddedFont>
      <p:font typeface="Inter Light" charset="1" panose="02000503000000020004"/>
      <p:regular r:id="rId29"/>
    </p:embeddedFont>
    <p:embeddedFont>
      <p:font typeface="Inter Medium" charset="1" panose="02000503000000020004"/>
      <p:regular r:id="rId30"/>
    </p:embeddedFont>
    <p:embeddedFont>
      <p:font typeface="Inter Semi-Bold" charset="1" panose="02000503000000020004"/>
      <p:regular r:id="rId31"/>
    </p:embeddedFont>
    <p:embeddedFont>
      <p:font typeface="Inter Ultra-Bold" charset="1" panose="02000503000000020004"/>
      <p:regular r:id="rId32"/>
    </p:embeddedFont>
    <p:embeddedFont>
      <p:font typeface="Inter Heavy" charset="1" panose="02000503000000020004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slides/slide1.xml" Type="http://schemas.openxmlformats.org/officeDocument/2006/relationships/slide"/><Relationship Id="rId35" Target="slides/slide2.xml" Type="http://schemas.openxmlformats.org/officeDocument/2006/relationships/slide"/><Relationship Id="rId36" Target="slides/slide3.xml" Type="http://schemas.openxmlformats.org/officeDocument/2006/relationships/slide"/><Relationship Id="rId37" Target="slides/slide4.xml" Type="http://schemas.openxmlformats.org/officeDocument/2006/relationships/slide"/><Relationship Id="rId38" Target="slides/slide5.xml" Type="http://schemas.openxmlformats.org/officeDocument/2006/relationships/slide"/><Relationship Id="rId39" Target="slides/slide6.xml" Type="http://schemas.openxmlformats.org/officeDocument/2006/relationships/slide"/><Relationship Id="rId4" Target="theme/theme1.xml" Type="http://schemas.openxmlformats.org/officeDocument/2006/relationships/theme"/><Relationship Id="rId40" Target="slides/slide7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svg>
</file>

<file path=ppt/media/image20.sv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Relationship Id="rId3" Target="../media/image18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402759" y="6802807"/>
            <a:ext cx="5402508" cy="540250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150948" y="793769"/>
            <a:ext cx="4758515" cy="475851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275918" y="793769"/>
            <a:ext cx="633545" cy="300142"/>
          </a:xfrm>
          <a:custGeom>
            <a:avLst/>
            <a:gdLst/>
            <a:ahLst/>
            <a:cxnLst/>
            <a:rect r="r" b="b" t="t" l="l"/>
            <a:pathLst>
              <a:path h="300142" w="633545">
                <a:moveTo>
                  <a:pt x="0" y="0"/>
                </a:moveTo>
                <a:lnTo>
                  <a:pt x="633545" y="0"/>
                </a:lnTo>
                <a:lnTo>
                  <a:pt x="633545" y="300141"/>
                </a:lnTo>
                <a:lnTo>
                  <a:pt x="0" y="3001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493837" y="2523174"/>
            <a:ext cx="7765463" cy="5764022"/>
          </a:xfrm>
          <a:custGeom>
            <a:avLst/>
            <a:gdLst/>
            <a:ahLst/>
            <a:cxnLst/>
            <a:rect r="r" b="b" t="t" l="l"/>
            <a:pathLst>
              <a:path h="5764022" w="7765463">
                <a:moveTo>
                  <a:pt x="0" y="0"/>
                </a:moveTo>
                <a:lnTo>
                  <a:pt x="7765463" y="0"/>
                </a:lnTo>
                <a:lnTo>
                  <a:pt x="7765463" y="5764022"/>
                </a:lnTo>
                <a:lnTo>
                  <a:pt x="0" y="57640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47" t="0" r="-10261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28700" y="3310903"/>
            <a:ext cx="1102382" cy="1273761"/>
          </a:xfrm>
          <a:custGeom>
            <a:avLst/>
            <a:gdLst/>
            <a:ahLst/>
            <a:cxnLst/>
            <a:rect r="r" b="b" t="t" l="l"/>
            <a:pathLst>
              <a:path h="1273761" w="1102382">
                <a:moveTo>
                  <a:pt x="0" y="0"/>
                </a:moveTo>
                <a:lnTo>
                  <a:pt x="1102382" y="0"/>
                </a:lnTo>
                <a:lnTo>
                  <a:pt x="1102382" y="1273761"/>
                </a:lnTo>
                <a:lnTo>
                  <a:pt x="0" y="127376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4658848"/>
            <a:ext cx="9654065" cy="1369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122"/>
              </a:lnSpc>
            </a:pPr>
            <a:r>
              <a:rPr lang="en-US" sz="7944">
                <a:solidFill>
                  <a:srgbClr val="17726D"/>
                </a:solidFill>
                <a:latin typeface="Inter Bold"/>
              </a:rPr>
              <a:t>FUNDRAISE  APP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37101" y="4421381"/>
            <a:ext cx="5402508" cy="540250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979517" y="0"/>
            <a:ext cx="6308483" cy="10287000"/>
            <a:chOff x="0" y="0"/>
            <a:chExt cx="1661493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61494" cy="2709333"/>
            </a:xfrm>
            <a:custGeom>
              <a:avLst/>
              <a:gdLst/>
              <a:ahLst/>
              <a:cxnLst/>
              <a:rect r="r" b="b" t="t" l="l"/>
              <a:pathLst>
                <a:path h="2709333" w="1661494">
                  <a:moveTo>
                    <a:pt x="0" y="0"/>
                  </a:moveTo>
                  <a:lnTo>
                    <a:pt x="1661494" y="0"/>
                  </a:lnTo>
                  <a:lnTo>
                    <a:pt x="166149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6614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34413" y="4157377"/>
            <a:ext cx="969409" cy="986123"/>
            <a:chOff x="0" y="0"/>
            <a:chExt cx="812800" cy="8268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26814"/>
            </a:xfrm>
            <a:custGeom>
              <a:avLst/>
              <a:gdLst/>
              <a:ahLst/>
              <a:cxnLst/>
              <a:rect r="r" b="b" t="t" l="l"/>
              <a:pathLst>
                <a:path h="826814" w="812800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1314"/>
              <a:ext cx="660400" cy="747987"/>
            </a:xfrm>
            <a:prstGeom prst="rect">
              <a:avLst/>
            </a:prstGeom>
          </p:spPr>
          <p:txBody>
            <a:bodyPr anchor="ctr" rtlCol="false" tIns="44470" lIns="44470" bIns="44470" rIns="44470"/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17726D"/>
                  </a:solidFill>
                  <a:latin typeface="Inter Bold"/>
                </a:rPr>
                <a:t>01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834773" y="4344702"/>
            <a:ext cx="969409" cy="986123"/>
            <a:chOff x="0" y="0"/>
            <a:chExt cx="812800" cy="8268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26814"/>
            </a:xfrm>
            <a:custGeom>
              <a:avLst/>
              <a:gdLst/>
              <a:ahLst/>
              <a:cxnLst/>
              <a:rect r="r" b="b" t="t" l="l"/>
              <a:pathLst>
                <a:path h="826814" w="812800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314"/>
              <a:ext cx="660400" cy="747987"/>
            </a:xfrm>
            <a:prstGeom prst="rect">
              <a:avLst/>
            </a:prstGeom>
          </p:spPr>
          <p:txBody>
            <a:bodyPr anchor="ctr" rtlCol="false" tIns="44470" lIns="44470" bIns="44470" rIns="44470"/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17726D"/>
                  </a:solidFill>
                  <a:latin typeface="Inter Bold"/>
                </a:rPr>
                <a:t>04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34413" y="5884273"/>
            <a:ext cx="969409" cy="986123"/>
            <a:chOff x="0" y="0"/>
            <a:chExt cx="812800" cy="82681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26814"/>
            </a:xfrm>
            <a:custGeom>
              <a:avLst/>
              <a:gdLst/>
              <a:ahLst/>
              <a:cxnLst/>
              <a:rect r="r" b="b" t="t" l="l"/>
              <a:pathLst>
                <a:path h="826814" w="812800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1314"/>
              <a:ext cx="660400" cy="747987"/>
            </a:xfrm>
            <a:prstGeom prst="rect">
              <a:avLst/>
            </a:prstGeom>
          </p:spPr>
          <p:txBody>
            <a:bodyPr anchor="ctr" rtlCol="false" tIns="44470" lIns="44470" bIns="44470" rIns="44470"/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17726D"/>
                  </a:solidFill>
                  <a:latin typeface="Inter Bold"/>
                </a:rPr>
                <a:t>02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5834773" y="5912158"/>
            <a:ext cx="969409" cy="986123"/>
            <a:chOff x="0" y="0"/>
            <a:chExt cx="812800" cy="82681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26814"/>
            </a:xfrm>
            <a:custGeom>
              <a:avLst/>
              <a:gdLst/>
              <a:ahLst/>
              <a:cxnLst/>
              <a:rect r="r" b="b" t="t" l="l"/>
              <a:pathLst>
                <a:path h="826814" w="812800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1314"/>
              <a:ext cx="660400" cy="747987"/>
            </a:xfrm>
            <a:prstGeom prst="rect">
              <a:avLst/>
            </a:prstGeom>
          </p:spPr>
          <p:txBody>
            <a:bodyPr anchor="ctr" rtlCol="false" tIns="44470" lIns="44470" bIns="44470" rIns="44470"/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17726D"/>
                  </a:solidFill>
                  <a:latin typeface="Inter Bold"/>
                </a:rPr>
                <a:t>05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734413" y="7497285"/>
            <a:ext cx="969409" cy="986123"/>
            <a:chOff x="0" y="0"/>
            <a:chExt cx="812800" cy="82681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26814"/>
            </a:xfrm>
            <a:custGeom>
              <a:avLst/>
              <a:gdLst/>
              <a:ahLst/>
              <a:cxnLst/>
              <a:rect r="r" b="b" t="t" l="l"/>
              <a:pathLst>
                <a:path h="826814" w="812800">
                  <a:moveTo>
                    <a:pt x="406400" y="0"/>
                  </a:moveTo>
                  <a:cubicBezTo>
                    <a:pt x="181951" y="0"/>
                    <a:pt x="0" y="185089"/>
                    <a:pt x="0" y="413407"/>
                  </a:cubicBezTo>
                  <a:cubicBezTo>
                    <a:pt x="0" y="641726"/>
                    <a:pt x="181951" y="826814"/>
                    <a:pt x="406400" y="826814"/>
                  </a:cubicBezTo>
                  <a:cubicBezTo>
                    <a:pt x="630849" y="826814"/>
                    <a:pt x="812800" y="641726"/>
                    <a:pt x="812800" y="413407"/>
                  </a:cubicBezTo>
                  <a:cubicBezTo>
                    <a:pt x="812800" y="18508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314"/>
              <a:ext cx="660400" cy="747987"/>
            </a:xfrm>
            <a:prstGeom prst="rect">
              <a:avLst/>
            </a:prstGeom>
          </p:spPr>
          <p:txBody>
            <a:bodyPr anchor="ctr" rtlCol="false" tIns="44470" lIns="44470" bIns="44470" rIns="44470"/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17726D"/>
                  </a:solidFill>
                  <a:latin typeface="Inter Bold"/>
                </a:rPr>
                <a:t>03</a:t>
              </a: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13493271" y="2226955"/>
            <a:ext cx="3280976" cy="4671327"/>
          </a:xfrm>
          <a:custGeom>
            <a:avLst/>
            <a:gdLst/>
            <a:ahLst/>
            <a:cxnLst/>
            <a:rect r="r" b="b" t="t" l="l"/>
            <a:pathLst>
              <a:path h="4671327" w="3280976">
                <a:moveTo>
                  <a:pt x="0" y="0"/>
                </a:moveTo>
                <a:lnTo>
                  <a:pt x="3280975" y="0"/>
                </a:lnTo>
                <a:lnTo>
                  <a:pt x="3280975" y="4671327"/>
                </a:lnTo>
                <a:lnTo>
                  <a:pt x="0" y="46713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1350048" y="1891551"/>
            <a:ext cx="7427301" cy="932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71"/>
              </a:lnSpc>
            </a:pPr>
            <a:r>
              <a:rPr lang="en-US" sz="6734">
                <a:solidFill>
                  <a:srgbClr val="17726D"/>
                </a:solidFill>
                <a:latin typeface="Inter Bold"/>
              </a:rPr>
              <a:t>TEAM MEMBERS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832948" y="4396438"/>
            <a:ext cx="3614553" cy="530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39"/>
              </a:lnSpc>
            </a:pPr>
            <a:r>
              <a:rPr lang="en-US" sz="3099">
                <a:solidFill>
                  <a:srgbClr val="000000"/>
                </a:solidFill>
                <a:latin typeface="Inter Medium"/>
              </a:rPr>
              <a:t>Pragdeesh K J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329824" y="4583763"/>
            <a:ext cx="3614553" cy="530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39"/>
              </a:lnSpc>
            </a:pPr>
            <a:r>
              <a:rPr lang="en-US" sz="3099">
                <a:solidFill>
                  <a:srgbClr val="000000"/>
                </a:solidFill>
                <a:latin typeface="Inter Medium"/>
              </a:rPr>
              <a:t>Yuvashree 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962021" y="6199838"/>
            <a:ext cx="3614553" cy="530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39"/>
              </a:lnSpc>
            </a:pPr>
            <a:r>
              <a:rPr lang="en-US" sz="3099">
                <a:solidFill>
                  <a:srgbClr val="000000"/>
                </a:solidFill>
                <a:latin typeface="Inter Medium"/>
              </a:rPr>
              <a:t>Rishi Mohan Jha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962021" y="7736347"/>
            <a:ext cx="3614553" cy="530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39"/>
              </a:lnSpc>
            </a:pPr>
            <a:r>
              <a:rPr lang="en-US" sz="3099">
                <a:solidFill>
                  <a:srgbClr val="000000"/>
                </a:solidFill>
                <a:latin typeface="Inter Medium"/>
              </a:rPr>
              <a:t>Kishore R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336724" y="6151220"/>
            <a:ext cx="3614553" cy="530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39"/>
              </a:lnSpc>
            </a:pPr>
            <a:r>
              <a:rPr lang="en-US" sz="3099">
                <a:solidFill>
                  <a:srgbClr val="000000"/>
                </a:solidFill>
                <a:latin typeface="Inter Medium"/>
              </a:rPr>
              <a:t>Asmithaa 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308483" cy="10287000"/>
            <a:chOff x="0" y="0"/>
            <a:chExt cx="1661493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61494" cy="2709333"/>
            </a:xfrm>
            <a:custGeom>
              <a:avLst/>
              <a:gdLst/>
              <a:ahLst/>
              <a:cxnLst/>
              <a:rect r="r" b="b" t="t" l="l"/>
              <a:pathLst>
                <a:path h="2709333" w="1661494">
                  <a:moveTo>
                    <a:pt x="0" y="0"/>
                  </a:moveTo>
                  <a:lnTo>
                    <a:pt x="1661494" y="0"/>
                  </a:lnTo>
                  <a:lnTo>
                    <a:pt x="166149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6614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1559323"/>
            <a:ext cx="1189176" cy="1137285"/>
          </a:xfrm>
          <a:custGeom>
            <a:avLst/>
            <a:gdLst/>
            <a:ahLst/>
            <a:cxnLst/>
            <a:rect r="r" b="b" t="t" l="l"/>
            <a:pathLst>
              <a:path h="1137285" w="1189176">
                <a:moveTo>
                  <a:pt x="0" y="0"/>
                </a:moveTo>
                <a:lnTo>
                  <a:pt x="1189176" y="0"/>
                </a:lnTo>
                <a:lnTo>
                  <a:pt x="1189176" y="1137285"/>
                </a:lnTo>
                <a:lnTo>
                  <a:pt x="0" y="11372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08108" y="8543120"/>
            <a:ext cx="715180" cy="71518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solidFill>
                <a:srgbClr val="EAE4D2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871011" y="6031106"/>
            <a:ext cx="5402508" cy="5402508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7917301" y="829969"/>
            <a:ext cx="8168199" cy="994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560"/>
              </a:lnSpc>
            </a:pPr>
            <a:r>
              <a:rPr lang="en-US" sz="7200">
                <a:solidFill>
                  <a:srgbClr val="17726D"/>
                </a:solidFill>
                <a:latin typeface="Inter Bold"/>
              </a:rPr>
              <a:t>ABOUT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788175" y="2114266"/>
            <a:ext cx="9471125" cy="5805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5783"/>
              </a:lnSpc>
            </a:pPr>
            <a:r>
              <a:rPr lang="en-US" sz="3286" spc="131">
                <a:solidFill>
                  <a:srgbClr val="000000"/>
                </a:solidFill>
                <a:latin typeface="Open Sans"/>
              </a:rPr>
              <a:t>Our fundraising app is a platform that connects passionate individuals with meaningful causes, making it easy to support those in need and make a positive impact in the community. With a user-friendly interface, users can browse through various fundraising campaigns, donate securely and track progress in real-time. 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257306" y="3361944"/>
            <a:ext cx="6051176" cy="4114800"/>
          </a:xfrm>
          <a:custGeom>
            <a:avLst/>
            <a:gdLst/>
            <a:ahLst/>
            <a:cxnLst/>
            <a:rect r="r" b="b" t="t" l="l"/>
            <a:pathLst>
              <a:path h="4114800" w="6051176">
                <a:moveTo>
                  <a:pt x="0" y="0"/>
                </a:moveTo>
                <a:lnTo>
                  <a:pt x="6051177" y="0"/>
                </a:lnTo>
                <a:lnTo>
                  <a:pt x="605117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70195" y="0"/>
            <a:ext cx="5017805" cy="10287000"/>
            <a:chOff x="0" y="0"/>
            <a:chExt cx="1321562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1562" cy="2709333"/>
            </a:xfrm>
            <a:custGeom>
              <a:avLst/>
              <a:gdLst/>
              <a:ahLst/>
              <a:cxnLst/>
              <a:rect r="r" b="b" t="t" l="l"/>
              <a:pathLst>
                <a:path h="2709333" w="1321562">
                  <a:moveTo>
                    <a:pt x="0" y="0"/>
                  </a:moveTo>
                  <a:lnTo>
                    <a:pt x="1321562" y="0"/>
                  </a:lnTo>
                  <a:lnTo>
                    <a:pt x="132156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321562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259300" y="9151339"/>
            <a:ext cx="1028700" cy="1135661"/>
            <a:chOff x="0" y="0"/>
            <a:chExt cx="270933" cy="29910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0933" cy="299104"/>
            </a:xfrm>
            <a:custGeom>
              <a:avLst/>
              <a:gdLst/>
              <a:ahLst/>
              <a:cxnLst/>
              <a:rect r="r" b="b" t="t" l="l"/>
              <a:pathLst>
                <a:path h="299104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99104"/>
                  </a:lnTo>
                  <a:lnTo>
                    <a:pt x="0" y="299104"/>
                  </a:ln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70933" cy="3467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866642" y="0"/>
            <a:ext cx="1028700" cy="1135661"/>
            <a:chOff x="0" y="0"/>
            <a:chExt cx="270933" cy="29910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0933" cy="299104"/>
            </a:xfrm>
            <a:custGeom>
              <a:avLst/>
              <a:gdLst/>
              <a:ahLst/>
              <a:cxnLst/>
              <a:rect r="r" b="b" t="t" l="l"/>
              <a:pathLst>
                <a:path h="299104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99104"/>
                  </a:lnTo>
                  <a:lnTo>
                    <a:pt x="0" y="299104"/>
                  </a:ln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270933" cy="3467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3268930" y="-1565593"/>
            <a:ext cx="5402508" cy="5402508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196488" y="1215940"/>
            <a:ext cx="715180" cy="71518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solidFill>
                <a:srgbClr val="17726D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444934" y="1764139"/>
            <a:ext cx="9299630" cy="3562014"/>
          </a:xfrm>
          <a:custGeom>
            <a:avLst/>
            <a:gdLst/>
            <a:ahLst/>
            <a:cxnLst/>
            <a:rect r="r" b="b" t="t" l="l"/>
            <a:pathLst>
              <a:path h="3562014" w="9299630">
                <a:moveTo>
                  <a:pt x="0" y="0"/>
                </a:moveTo>
                <a:lnTo>
                  <a:pt x="9299630" y="0"/>
                </a:lnTo>
                <a:lnTo>
                  <a:pt x="9299630" y="3562015"/>
                </a:lnTo>
                <a:lnTo>
                  <a:pt x="0" y="35620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4398363" y="5591577"/>
            <a:ext cx="11040788" cy="4354978"/>
          </a:xfrm>
          <a:custGeom>
            <a:avLst/>
            <a:gdLst/>
            <a:ahLst/>
            <a:cxnLst/>
            <a:rect r="r" b="b" t="t" l="l"/>
            <a:pathLst>
              <a:path h="4354978" w="11040788">
                <a:moveTo>
                  <a:pt x="0" y="0"/>
                </a:moveTo>
                <a:lnTo>
                  <a:pt x="11040788" y="0"/>
                </a:lnTo>
                <a:lnTo>
                  <a:pt x="11040788" y="4354978"/>
                </a:lnTo>
                <a:lnTo>
                  <a:pt x="0" y="43549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676185" y="435277"/>
            <a:ext cx="7158103" cy="994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560"/>
              </a:lnSpc>
            </a:pPr>
            <a:r>
              <a:rPr lang="en-US" sz="7200">
                <a:solidFill>
                  <a:srgbClr val="17726D"/>
                </a:solidFill>
                <a:latin typeface="Inter Bold"/>
              </a:rPr>
              <a:t>SCHEMAS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757868"/>
            <a:ext cx="18288000" cy="4529132"/>
            <a:chOff x="0" y="0"/>
            <a:chExt cx="4816593" cy="11928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1192858"/>
            </a:xfrm>
            <a:custGeom>
              <a:avLst/>
              <a:gdLst/>
              <a:ahLst/>
              <a:cxnLst/>
              <a:rect r="r" b="b" t="t" l="l"/>
              <a:pathLst>
                <a:path h="1192858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192858"/>
                  </a:lnTo>
                  <a:lnTo>
                    <a:pt x="0" y="1192858"/>
                  </a:ln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816593" cy="1240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853048" y="-912528"/>
            <a:ext cx="3803190" cy="38031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6F6F6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9258300"/>
            <a:ext cx="1028700" cy="1028700"/>
            <a:chOff x="0" y="0"/>
            <a:chExt cx="270933" cy="27093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270933" cy="3185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837165" y="705830"/>
            <a:ext cx="5858967" cy="8324616"/>
          </a:xfrm>
          <a:custGeom>
            <a:avLst/>
            <a:gdLst/>
            <a:ahLst/>
            <a:cxnLst/>
            <a:rect r="r" b="b" t="t" l="l"/>
            <a:pathLst>
              <a:path h="8324616" w="5858967">
                <a:moveTo>
                  <a:pt x="0" y="0"/>
                </a:moveTo>
                <a:lnTo>
                  <a:pt x="5858968" y="0"/>
                </a:lnTo>
                <a:lnTo>
                  <a:pt x="5858968" y="8324616"/>
                </a:lnTo>
                <a:lnTo>
                  <a:pt x="0" y="83246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488946" y="340720"/>
            <a:ext cx="7480081" cy="4527417"/>
          </a:xfrm>
          <a:custGeom>
            <a:avLst/>
            <a:gdLst/>
            <a:ahLst/>
            <a:cxnLst/>
            <a:rect r="r" b="b" t="t" l="l"/>
            <a:pathLst>
              <a:path h="4527417" w="7480081">
                <a:moveTo>
                  <a:pt x="0" y="0"/>
                </a:moveTo>
                <a:lnTo>
                  <a:pt x="7480081" y="0"/>
                </a:lnTo>
                <a:lnTo>
                  <a:pt x="7480081" y="4527418"/>
                </a:lnTo>
                <a:lnTo>
                  <a:pt x="0" y="45274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7943661" y="6056401"/>
            <a:ext cx="8780901" cy="3432534"/>
          </a:xfrm>
          <a:custGeom>
            <a:avLst/>
            <a:gdLst/>
            <a:ahLst/>
            <a:cxnLst/>
            <a:rect r="r" b="b" t="t" l="l"/>
            <a:pathLst>
              <a:path h="3432534" w="8780901">
                <a:moveTo>
                  <a:pt x="0" y="0"/>
                </a:moveTo>
                <a:lnTo>
                  <a:pt x="8780900" y="0"/>
                </a:lnTo>
                <a:lnTo>
                  <a:pt x="8780900" y="3432534"/>
                </a:lnTo>
                <a:lnTo>
                  <a:pt x="0" y="34325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978839" y="0"/>
            <a:ext cx="9309161" cy="10287000"/>
            <a:chOff x="0" y="0"/>
            <a:chExt cx="2451795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51795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51795">
                  <a:moveTo>
                    <a:pt x="0" y="0"/>
                  </a:moveTo>
                  <a:lnTo>
                    <a:pt x="2451795" y="0"/>
                  </a:lnTo>
                  <a:lnTo>
                    <a:pt x="2451795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7726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451795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941633" y="7975432"/>
            <a:ext cx="3803190" cy="380319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EAE4D2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9814167" y="811268"/>
            <a:ext cx="6367458" cy="9194885"/>
          </a:xfrm>
          <a:custGeom>
            <a:avLst/>
            <a:gdLst/>
            <a:ahLst/>
            <a:cxnLst/>
            <a:rect r="r" b="b" t="t" l="l"/>
            <a:pathLst>
              <a:path h="9194885" w="6367458">
                <a:moveTo>
                  <a:pt x="0" y="0"/>
                </a:moveTo>
                <a:lnTo>
                  <a:pt x="6367457" y="0"/>
                </a:lnTo>
                <a:lnTo>
                  <a:pt x="6367457" y="9194885"/>
                </a:lnTo>
                <a:lnTo>
                  <a:pt x="0" y="91948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519602" y="1683497"/>
            <a:ext cx="5645848" cy="8322656"/>
          </a:xfrm>
          <a:custGeom>
            <a:avLst/>
            <a:gdLst/>
            <a:ahLst/>
            <a:cxnLst/>
            <a:rect r="r" b="b" t="t" l="l"/>
            <a:pathLst>
              <a:path h="8322656" w="5645848">
                <a:moveTo>
                  <a:pt x="0" y="0"/>
                </a:moveTo>
                <a:lnTo>
                  <a:pt x="5645847" y="0"/>
                </a:lnTo>
                <a:lnTo>
                  <a:pt x="5645847" y="8322656"/>
                </a:lnTo>
                <a:lnTo>
                  <a:pt x="0" y="83226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032" r="0" b="-3032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810640" y="361688"/>
            <a:ext cx="8168199" cy="994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560"/>
              </a:lnSpc>
            </a:pPr>
            <a:r>
              <a:rPr lang="en-US" sz="7200">
                <a:solidFill>
                  <a:srgbClr val="17726D"/>
                </a:solidFill>
                <a:latin typeface="Inter Bold"/>
              </a:rPr>
              <a:t>CLASS DIAGRAM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85978" y="1231643"/>
            <a:ext cx="4758515" cy="475851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AE4D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7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981075" y="2874521"/>
            <a:ext cx="14166687" cy="267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873"/>
              </a:lnSpc>
            </a:pPr>
            <a:r>
              <a:rPr lang="en-US" sz="15624">
                <a:solidFill>
                  <a:srgbClr val="17726D"/>
                </a:solidFill>
                <a:latin typeface="Inter Bold"/>
              </a:rPr>
              <a:t>THANK YOU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065367" y="5990158"/>
            <a:ext cx="6899817" cy="4114800"/>
          </a:xfrm>
          <a:custGeom>
            <a:avLst/>
            <a:gdLst/>
            <a:ahLst/>
            <a:cxnLst/>
            <a:rect r="r" b="b" t="t" l="l"/>
            <a:pathLst>
              <a:path h="4114800" w="6899817">
                <a:moveTo>
                  <a:pt x="0" y="0"/>
                </a:moveTo>
                <a:lnTo>
                  <a:pt x="6899818" y="0"/>
                </a:lnTo>
                <a:lnTo>
                  <a:pt x="689981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DAGAxCdi8Jg</dc:identifier>
  <dcterms:modified xsi:type="dcterms:W3CDTF">2011-08-01T06:04:30Z</dcterms:modified>
  <cp:revision>1</cp:revision>
  <dc:title>White Green Simple and Professional Business Pitch Deck Presentation</dc:title>
</cp:coreProperties>
</file>

<file path=docProps/thumbnail.jpeg>
</file>